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6055975" cy="1137602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ACE"/>
    <a:srgbClr val="00FF00"/>
    <a:srgbClr val="006400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>
        <p:scale>
          <a:sx n="50" d="100"/>
          <a:sy n="50" d="100"/>
        </p:scale>
        <p:origin x="261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B694427-F307-7B5A-12FB-3E21F3C86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55973" cy="1137602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50486E-93E6-727A-811F-5D15F1A3E77C}"/>
              </a:ext>
            </a:extLst>
          </p:cNvPr>
          <p:cNvSpPr/>
          <p:nvPr userDrawn="1"/>
        </p:nvSpPr>
        <p:spPr>
          <a:xfrm>
            <a:off x="576000" y="576000"/>
            <a:ext cx="14904000" cy="10224000"/>
          </a:xfrm>
          <a:prstGeom prst="rect">
            <a:avLst/>
          </a:prstGeom>
          <a:noFill/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41F37F-AD1F-6227-BB10-B9D8A5E5F0D2}"/>
              </a:ext>
            </a:extLst>
          </p:cNvPr>
          <p:cNvSpPr/>
          <p:nvPr userDrawn="1"/>
        </p:nvSpPr>
        <p:spPr>
          <a:xfrm>
            <a:off x="468000" y="468000"/>
            <a:ext cx="15120000" cy="104400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43C595E-4577-E8A1-8EDA-B500E9646EE8}"/>
              </a:ext>
            </a:extLst>
          </p:cNvPr>
          <p:cNvSpPr/>
          <p:nvPr userDrawn="1"/>
        </p:nvSpPr>
        <p:spPr>
          <a:xfrm>
            <a:off x="359987" y="359999"/>
            <a:ext cx="15336000" cy="10656000"/>
          </a:xfrm>
          <a:prstGeom prst="rect">
            <a:avLst/>
          </a:prstGeom>
          <a:noFill/>
          <a:ln>
            <a:solidFill>
              <a:srgbClr val="57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23F083-D164-BDDC-22A3-00758C5E0C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6055968" cy="113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97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516807" rtl="0" eaLnBrk="1" latinLnBrk="0" hangingPunct="1">
        <a:lnSpc>
          <a:spcPct val="90000"/>
        </a:lnSpc>
        <a:spcBef>
          <a:spcPct val="0"/>
        </a:spcBef>
        <a:buNone/>
        <a:defRPr kumimoji="1" sz="7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202" indent="-379202" algn="l" defTabSz="1516807" rtl="0" eaLnBrk="1" latinLnBrk="0" hangingPunct="1">
        <a:lnSpc>
          <a:spcPct val="90000"/>
        </a:lnSpc>
        <a:spcBef>
          <a:spcPts val="1659"/>
        </a:spcBef>
        <a:buFont typeface="Arial" panose="020B0604020202020204" pitchFamily="34" charset="0"/>
        <a:buChar char="•"/>
        <a:defRPr kumimoji="1" sz="4645" kern="1200">
          <a:solidFill>
            <a:schemeClr val="tx1"/>
          </a:solidFill>
          <a:latin typeface="+mn-lt"/>
          <a:ea typeface="+mn-ea"/>
          <a:cs typeface="+mn-cs"/>
        </a:defRPr>
      </a:lvl1pPr>
      <a:lvl2pPr marL="1137605" indent="-379202" algn="l" defTabSz="151680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kumimoji="1" sz="3981" kern="1200">
          <a:solidFill>
            <a:schemeClr val="tx1"/>
          </a:solidFill>
          <a:latin typeface="+mn-lt"/>
          <a:ea typeface="+mn-ea"/>
          <a:cs typeface="+mn-cs"/>
        </a:defRPr>
      </a:lvl2pPr>
      <a:lvl3pPr marL="1896008" indent="-379202" algn="l" defTabSz="151680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kumimoji="1" sz="3318" kern="1200">
          <a:solidFill>
            <a:schemeClr val="tx1"/>
          </a:solidFill>
          <a:latin typeface="+mn-lt"/>
          <a:ea typeface="+mn-ea"/>
          <a:cs typeface="+mn-cs"/>
        </a:defRPr>
      </a:lvl3pPr>
      <a:lvl4pPr marL="2654412" indent="-379202" algn="l" defTabSz="151680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4pPr>
      <a:lvl5pPr marL="3412815" indent="-379202" algn="l" defTabSz="151680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5pPr>
      <a:lvl6pPr marL="4171218" indent="-379202" algn="l" defTabSz="151680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6pPr>
      <a:lvl7pPr marL="4929622" indent="-379202" algn="l" defTabSz="151680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7pPr>
      <a:lvl8pPr marL="5688025" indent="-379202" algn="l" defTabSz="151680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8pPr>
      <a:lvl9pPr marL="6446429" indent="-379202" algn="l" defTabSz="151680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1pPr>
      <a:lvl2pPr marL="758403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2pPr>
      <a:lvl3pPr marL="1516807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3pPr>
      <a:lvl4pPr marL="2275210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4pPr>
      <a:lvl5pPr marL="3033613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5pPr>
      <a:lvl6pPr marL="3792017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6pPr>
      <a:lvl7pPr marL="4550420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7pPr>
      <a:lvl8pPr marL="5308824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8pPr>
      <a:lvl9pPr marL="6067227" algn="l" defTabSz="1516807" rtl="0" eaLnBrk="1" latinLnBrk="0" hangingPunct="1">
        <a:defRPr kumimoji="1" sz="29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04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 中村</dc:creator>
  <cp:lastModifiedBy>達也 中村</cp:lastModifiedBy>
  <cp:revision>4</cp:revision>
  <dcterms:created xsi:type="dcterms:W3CDTF">2023-06-08T02:21:12Z</dcterms:created>
  <dcterms:modified xsi:type="dcterms:W3CDTF">2023-06-09T06:09:02Z</dcterms:modified>
</cp:coreProperties>
</file>